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1" r:id="rId15"/>
    <p:sldId id="269" r:id="rId16"/>
    <p:sldId id="270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0000101010101" charset="0"/>
      <p:regular r:id="rId23"/>
      <p:bold r:id="rId24"/>
      <p:italic r:id="rId25"/>
      <p:boldItalic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f9634108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13f9634108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f9634108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3f9634108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d87ce7e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3d87ce7e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626d927c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626d927c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c626d927c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3c626d927c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c626d927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13c626d927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c626d92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3c626d92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c626d927c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3c626d927c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c626d927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13c626d927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f87def34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13f87def34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4F3B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 rot="5400000" flipH="1">
            <a:off x="5242082" y="-91919"/>
            <a:ext cx="3201387" cy="10698445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116" y="100610"/>
            <a:ext cx="11951769" cy="355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/>
        </p:nvSpPr>
        <p:spPr>
          <a:xfrm>
            <a:off x="9885366" y="4025719"/>
            <a:ext cx="172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최종</a:t>
            </a:r>
            <a:r>
              <a:rPr lang="en-US" sz="3000" i="0" u="none" strike="noStrike" cap="none">
                <a:solidFill>
                  <a:schemeClr val="lt1"/>
                </a:solidFill>
              </a:rPr>
              <a:t>발표</a:t>
            </a: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3970640" y="4461077"/>
            <a:ext cx="7622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</a:t>
            </a:r>
            <a:r>
              <a:rPr lang="en-US" sz="72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lang="en-US"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akery </a:t>
            </a:r>
            <a:r>
              <a:rPr lang="en-US" sz="7200" b="0" i="0" u="none" strike="noStrike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-US"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ashier</a:t>
            </a:r>
            <a:endParaRPr sz="72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" name="Google Shape;15;p3"/>
          <p:cNvCxnSpPr/>
          <p:nvPr/>
        </p:nvCxnSpPr>
        <p:spPr>
          <a:xfrm>
            <a:off x="1663077" y="5661680"/>
            <a:ext cx="100998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Google Shape;16;p3"/>
          <p:cNvSpPr txBox="1"/>
          <p:nvPr/>
        </p:nvSpPr>
        <p:spPr>
          <a:xfrm>
            <a:off x="5512871" y="5763371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감자와 할미  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담당 교수 허봉식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201915622 김민석 202180122 오유경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"/>
          <p:cNvSpPr/>
          <p:nvPr/>
        </p:nvSpPr>
        <p:spPr>
          <a:xfrm rot="10800000" flipH="1">
            <a:off x="0" y="0"/>
            <a:ext cx="4241927" cy="6858000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p12"/>
          <p:cNvGrpSpPr/>
          <p:nvPr/>
        </p:nvGrpSpPr>
        <p:grpSpPr>
          <a:xfrm>
            <a:off x="326021" y="213575"/>
            <a:ext cx="10637152" cy="585000"/>
            <a:chOff x="-7108" y="442496"/>
            <a:chExt cx="8365829" cy="585000"/>
          </a:xfrm>
        </p:grpSpPr>
        <p:sp>
          <p:nvSpPr>
            <p:cNvPr id="155" name="Google Shape;155;p12"/>
            <p:cNvSpPr txBox="1"/>
            <p:nvPr/>
          </p:nvSpPr>
          <p:spPr>
            <a:xfrm>
              <a:off x="-7108" y="442496"/>
              <a:ext cx="1553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BF9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개발 과정</a:t>
              </a:r>
              <a:endParaRPr/>
            </a:p>
          </p:txBody>
        </p:sp>
        <p:cxnSp>
          <p:nvCxnSpPr>
            <p:cNvPr id="156" name="Google Shape;156;p12"/>
            <p:cNvCxnSpPr/>
            <p:nvPr/>
          </p:nvCxnSpPr>
          <p:spPr>
            <a:xfrm>
              <a:off x="1628221" y="912548"/>
              <a:ext cx="67305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57" name="Google Shape;15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625" y="798575"/>
            <a:ext cx="5074074" cy="568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25" y="798575"/>
            <a:ext cx="2795500" cy="40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/>
          <p:nvPr/>
        </p:nvSpPr>
        <p:spPr>
          <a:xfrm>
            <a:off x="784324" y="4541750"/>
            <a:ext cx="1005600" cy="184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375" y="860475"/>
            <a:ext cx="2937599" cy="1878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2"/>
          <p:cNvCxnSpPr>
            <a:stCxn id="159" idx="3"/>
          </p:cNvCxnSpPr>
          <p:nvPr/>
        </p:nvCxnSpPr>
        <p:spPr>
          <a:xfrm rot="10800000" flipH="1">
            <a:off x="1789924" y="1287200"/>
            <a:ext cx="2031300" cy="3346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2"/>
          <p:cNvCxnSpPr/>
          <p:nvPr/>
        </p:nvCxnSpPr>
        <p:spPr>
          <a:xfrm>
            <a:off x="4062500" y="2634600"/>
            <a:ext cx="2946300" cy="708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2"/>
          <p:cNvSpPr txBox="1"/>
          <p:nvPr/>
        </p:nvSpPr>
        <p:spPr>
          <a:xfrm>
            <a:off x="3298275" y="2801225"/>
            <a:ext cx="19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bagle 1,croquette 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 rot="10800000" flipH="1">
            <a:off x="0" y="0"/>
            <a:ext cx="4241927" cy="6858000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13"/>
          <p:cNvGrpSpPr/>
          <p:nvPr/>
        </p:nvGrpSpPr>
        <p:grpSpPr>
          <a:xfrm>
            <a:off x="326021" y="213575"/>
            <a:ext cx="10637152" cy="585000"/>
            <a:chOff x="-7108" y="442496"/>
            <a:chExt cx="8365829" cy="585000"/>
          </a:xfrm>
        </p:grpSpPr>
        <p:sp>
          <p:nvSpPr>
            <p:cNvPr id="170" name="Google Shape;170;p13"/>
            <p:cNvSpPr txBox="1"/>
            <p:nvPr/>
          </p:nvSpPr>
          <p:spPr>
            <a:xfrm>
              <a:off x="-7108" y="442496"/>
              <a:ext cx="1553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BF9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개발 과정</a:t>
              </a:r>
              <a:endParaRPr/>
            </a:p>
          </p:txBody>
        </p:sp>
        <p:cxnSp>
          <p:nvCxnSpPr>
            <p:cNvPr id="171" name="Google Shape;171;p13"/>
            <p:cNvCxnSpPr/>
            <p:nvPr/>
          </p:nvCxnSpPr>
          <p:spPr>
            <a:xfrm>
              <a:off x="1628221" y="912548"/>
              <a:ext cx="67305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72" name="Google Shape;1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9" y="860475"/>
            <a:ext cx="9945149" cy="577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3"/>
          <p:cNvSpPr/>
          <p:nvPr/>
        </p:nvSpPr>
        <p:spPr>
          <a:xfrm>
            <a:off x="854697" y="5768550"/>
            <a:ext cx="1568700" cy="254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" name="Google Shape;174;p13"/>
          <p:cNvCxnSpPr>
            <a:stCxn id="173" idx="3"/>
          </p:cNvCxnSpPr>
          <p:nvPr/>
        </p:nvCxnSpPr>
        <p:spPr>
          <a:xfrm rot="10800000" flipH="1">
            <a:off x="2423397" y="3217800"/>
            <a:ext cx="4716000" cy="2678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5"/>
          <p:cNvGrpSpPr/>
          <p:nvPr/>
        </p:nvGrpSpPr>
        <p:grpSpPr>
          <a:xfrm>
            <a:off x="617651" y="139750"/>
            <a:ext cx="10613421" cy="585000"/>
            <a:chOff x="222251" y="368671"/>
            <a:chExt cx="8347166" cy="585000"/>
          </a:xfrm>
        </p:grpSpPr>
        <p:sp>
          <p:nvSpPr>
            <p:cNvPr id="188" name="Google Shape;188;p15"/>
            <p:cNvSpPr txBox="1"/>
            <p:nvPr/>
          </p:nvSpPr>
          <p:spPr>
            <a:xfrm>
              <a:off x="222251" y="368671"/>
              <a:ext cx="1964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BF9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향후 계획</a:t>
              </a:r>
              <a:endParaRPr/>
            </a:p>
          </p:txBody>
        </p:sp>
        <p:cxnSp>
          <p:nvCxnSpPr>
            <p:cNvPr id="189" name="Google Shape;189;p15"/>
            <p:cNvCxnSpPr/>
            <p:nvPr/>
          </p:nvCxnSpPr>
          <p:spPr>
            <a:xfrm>
              <a:off x="1838917" y="842173"/>
              <a:ext cx="67305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0" name="Google Shape;190;p15"/>
          <p:cNvSpPr/>
          <p:nvPr/>
        </p:nvSpPr>
        <p:spPr>
          <a:xfrm rot="10800000" flipH="1">
            <a:off x="0" y="0"/>
            <a:ext cx="4241927" cy="6858000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두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4154050" y="6236725"/>
            <a:ext cx="258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9207" y="1996438"/>
            <a:ext cx="2961875" cy="36926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3" name="Google Shape;1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877" y="1566137"/>
            <a:ext cx="6200127" cy="4553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5"/>
          <p:cNvCxnSpPr/>
          <p:nvPr/>
        </p:nvCxnSpPr>
        <p:spPr>
          <a:xfrm rot="10800000" flipH="1">
            <a:off x="5269200" y="3630000"/>
            <a:ext cx="2795400" cy="1136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15"/>
          <p:cNvSpPr txBox="1"/>
          <p:nvPr/>
        </p:nvSpPr>
        <p:spPr>
          <a:xfrm>
            <a:off x="10166325" y="3720600"/>
            <a:ext cx="4323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/>
              <a:t>4000</a:t>
            </a:r>
            <a:endParaRPr sz="800" b="1"/>
          </a:p>
        </p:txBody>
      </p:sp>
      <p:sp>
        <p:nvSpPr>
          <p:cNvPr id="196" name="Google Shape;196;p15"/>
          <p:cNvSpPr txBox="1"/>
          <p:nvPr/>
        </p:nvSpPr>
        <p:spPr>
          <a:xfrm>
            <a:off x="10166325" y="4094575"/>
            <a:ext cx="4323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/>
              <a:t>4000</a:t>
            </a:r>
            <a:endParaRPr sz="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4"/>
          <p:cNvSpPr/>
          <p:nvPr/>
        </p:nvSpPr>
        <p:spPr>
          <a:xfrm>
            <a:off x="3875313" y="3730171"/>
            <a:ext cx="8042700" cy="2886000"/>
          </a:xfrm>
          <a:prstGeom prst="rect">
            <a:avLst/>
          </a:prstGeom>
          <a:solidFill>
            <a:srgbClr val="7B4F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4"/>
          <p:cNvSpPr/>
          <p:nvPr/>
        </p:nvSpPr>
        <p:spPr>
          <a:xfrm rot="5400000" flipH="1">
            <a:off x="6453993" y="1152087"/>
            <a:ext cx="2887091" cy="8041005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7000350" y="4796051"/>
            <a:ext cx="45048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향후 계획</a:t>
            </a:r>
            <a:endParaRPr sz="3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D4702F-D148-9333-7579-0C06B14FA59A}"/>
              </a:ext>
            </a:extLst>
          </p:cNvPr>
          <p:cNvSpPr txBox="1"/>
          <p:nvPr/>
        </p:nvSpPr>
        <p:spPr>
          <a:xfrm>
            <a:off x="2612571" y="1324099"/>
            <a:ext cx="5391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181007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34743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6"/>
          <p:cNvSpPr/>
          <p:nvPr/>
        </p:nvSpPr>
        <p:spPr>
          <a:xfrm>
            <a:off x="3875313" y="3730171"/>
            <a:ext cx="8042700" cy="2886000"/>
          </a:xfrm>
          <a:prstGeom prst="rect">
            <a:avLst/>
          </a:prstGeom>
          <a:solidFill>
            <a:srgbClr val="7B4F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6"/>
          <p:cNvSpPr/>
          <p:nvPr/>
        </p:nvSpPr>
        <p:spPr>
          <a:xfrm rot="5400000" flipH="1">
            <a:off x="6453993" y="1152087"/>
            <a:ext cx="2887091" cy="8041005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7000350" y="4796051"/>
            <a:ext cx="45048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시연</a:t>
            </a:r>
            <a:endParaRPr sz="3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21568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/>
          <p:nvPr/>
        </p:nvSpPr>
        <p:spPr>
          <a:xfrm>
            <a:off x="290286" y="0"/>
            <a:ext cx="8505300" cy="6858000"/>
          </a:xfrm>
          <a:prstGeom prst="rect">
            <a:avLst/>
          </a:prstGeom>
          <a:solidFill>
            <a:srgbClr val="7B4F3B"/>
          </a:solidFill>
          <a:ln w="12700" cap="flat" cmpd="sng">
            <a:solidFill>
              <a:srgbClr val="42719B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7"/>
          <p:cNvSpPr/>
          <p:nvPr/>
        </p:nvSpPr>
        <p:spPr>
          <a:xfrm rot="10800000" flipH="1">
            <a:off x="290286" y="0"/>
            <a:ext cx="4241800" cy="6858000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7"/>
          <p:cNvSpPr txBox="1"/>
          <p:nvPr/>
        </p:nvSpPr>
        <p:spPr>
          <a:xfrm>
            <a:off x="1356075" y="731175"/>
            <a:ext cx="35358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chemeClr val="lt1"/>
                </a:solidFill>
              </a:rPr>
              <a:t>감사합니다</a:t>
            </a:r>
            <a:endParaRPr sz="43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4F3B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 rot="10800000" flipH="1">
            <a:off x="0" y="0"/>
            <a:ext cx="4241800" cy="6858000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5657" y="133799"/>
            <a:ext cx="4393603" cy="65904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/>
        </p:nvSpPr>
        <p:spPr>
          <a:xfrm>
            <a:off x="870801" y="1819025"/>
            <a:ext cx="331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 / 개요 및 단계</a:t>
            </a:r>
            <a:endParaRPr sz="1900"/>
          </a:p>
        </p:txBody>
      </p:sp>
      <p:sp>
        <p:nvSpPr>
          <p:cNvPr id="24" name="Google Shape;24;p4"/>
          <p:cNvSpPr txBox="1"/>
          <p:nvPr/>
        </p:nvSpPr>
        <p:spPr>
          <a:xfrm>
            <a:off x="870827" y="4049321"/>
            <a:ext cx="331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 / 향후 계획</a:t>
            </a:r>
            <a:endParaRPr sz="1900"/>
          </a:p>
        </p:txBody>
      </p:sp>
      <p:sp>
        <p:nvSpPr>
          <p:cNvPr id="25" name="Google Shape;25;p4"/>
          <p:cNvSpPr txBox="1"/>
          <p:nvPr/>
        </p:nvSpPr>
        <p:spPr>
          <a:xfrm>
            <a:off x="870807" y="2934163"/>
            <a:ext cx="331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 / 개발 과정</a:t>
            </a:r>
            <a:endParaRPr sz="1900"/>
          </a:p>
        </p:txBody>
      </p:sp>
      <p:sp>
        <p:nvSpPr>
          <p:cNvPr id="26" name="Google Shape;26;p4"/>
          <p:cNvSpPr txBox="1"/>
          <p:nvPr/>
        </p:nvSpPr>
        <p:spPr>
          <a:xfrm>
            <a:off x="870800" y="5260804"/>
            <a:ext cx="3801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 / 시연</a:t>
            </a:r>
            <a:endParaRPr sz="1900"/>
          </a:p>
        </p:txBody>
      </p:sp>
      <p:cxnSp>
        <p:nvCxnSpPr>
          <p:cNvPr id="27" name="Google Shape;27;p4"/>
          <p:cNvCxnSpPr/>
          <p:nvPr/>
        </p:nvCxnSpPr>
        <p:spPr>
          <a:xfrm rot="10800000" flipH="1">
            <a:off x="729565" y="1396093"/>
            <a:ext cx="6351600" cy="9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" name="Google Shape;28;p4"/>
          <p:cNvSpPr txBox="1"/>
          <p:nvPr/>
        </p:nvSpPr>
        <p:spPr>
          <a:xfrm>
            <a:off x="729575" y="626777"/>
            <a:ext cx="108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목차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3474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3875313" y="3730171"/>
            <a:ext cx="8042729" cy="2885966"/>
          </a:xfrm>
          <a:prstGeom prst="rect">
            <a:avLst/>
          </a:prstGeom>
          <a:solidFill>
            <a:srgbClr val="7B4F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/>
          <p:nvPr/>
        </p:nvSpPr>
        <p:spPr>
          <a:xfrm rot="5400000" flipH="1">
            <a:off x="6453694" y="1151788"/>
            <a:ext cx="2885963" cy="8042730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7000350" y="4796051"/>
            <a:ext cx="45048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개요 및 단계</a:t>
            </a:r>
            <a:endParaRPr sz="3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6"/>
          <p:cNvCxnSpPr/>
          <p:nvPr/>
        </p:nvCxnSpPr>
        <p:spPr>
          <a:xfrm>
            <a:off x="4657606" y="439825"/>
            <a:ext cx="0" cy="597835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" name="Google Shape;42;p6"/>
          <p:cNvSpPr txBox="1"/>
          <p:nvPr/>
        </p:nvSpPr>
        <p:spPr>
          <a:xfrm>
            <a:off x="476250" y="658836"/>
            <a:ext cx="23460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</a:t>
            </a:r>
            <a:endParaRPr sz="2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476250" y="521309"/>
            <a:ext cx="185659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POWERPOINT TEMPLATE DESIGN</a:t>
            </a:r>
            <a:endParaRPr/>
          </a:p>
        </p:txBody>
      </p:sp>
      <p:sp>
        <p:nvSpPr>
          <p:cNvPr id="44" name="Google Shape;44;p6"/>
          <p:cNvSpPr txBox="1"/>
          <p:nvPr/>
        </p:nvSpPr>
        <p:spPr>
          <a:xfrm>
            <a:off x="476250" y="1307305"/>
            <a:ext cx="124585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PAPO PPT TEMPLATE SHARE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302588" y="199839"/>
            <a:ext cx="7768725" cy="584775"/>
            <a:chOff x="254188" y="228921"/>
            <a:chExt cx="7768725" cy="584775"/>
          </a:xfrm>
        </p:grpSpPr>
        <p:sp>
          <p:nvSpPr>
            <p:cNvPr id="46" name="Google Shape;46;p6"/>
            <p:cNvSpPr txBox="1"/>
            <p:nvPr/>
          </p:nvSpPr>
          <p:spPr>
            <a:xfrm>
              <a:off x="254188" y="228921"/>
              <a:ext cx="1043387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BF9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개요</a:t>
              </a:r>
              <a:endParaRPr/>
            </a:p>
          </p:txBody>
        </p:sp>
        <p:cxnSp>
          <p:nvCxnSpPr>
            <p:cNvPr id="47" name="Google Shape;47;p6"/>
            <p:cNvCxnSpPr/>
            <p:nvPr/>
          </p:nvCxnSpPr>
          <p:spPr>
            <a:xfrm>
              <a:off x="1292299" y="627773"/>
              <a:ext cx="6730614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Google Shape;48;p6"/>
          <p:cNvGrpSpPr/>
          <p:nvPr/>
        </p:nvGrpSpPr>
        <p:grpSpPr>
          <a:xfrm>
            <a:off x="762497" y="1184359"/>
            <a:ext cx="4180461" cy="5175552"/>
            <a:chOff x="6602550" y="1424289"/>
            <a:chExt cx="1857900" cy="1857900"/>
          </a:xfrm>
        </p:grpSpPr>
        <p:sp>
          <p:nvSpPr>
            <p:cNvPr id="49" name="Google Shape;49;p6"/>
            <p:cNvSpPr/>
            <p:nvPr/>
          </p:nvSpPr>
          <p:spPr>
            <a:xfrm>
              <a:off x="6602550" y="1424289"/>
              <a:ext cx="1857900" cy="1857900"/>
            </a:xfrm>
            <a:prstGeom prst="roundRect">
              <a:avLst>
                <a:gd name="adj" fmla="val 6497"/>
              </a:avLst>
            </a:prstGeom>
            <a:solidFill>
              <a:srgbClr val="7B4F3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6"/>
            <p:cNvSpPr txBox="1"/>
            <p:nvPr/>
          </p:nvSpPr>
          <p:spPr>
            <a:xfrm>
              <a:off x="6936366" y="1466190"/>
              <a:ext cx="1171200" cy="1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일상속의 불편함</a:t>
              </a:r>
              <a:endParaRPr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1" name="Google Shape;51;p6"/>
          <p:cNvSpPr/>
          <p:nvPr/>
        </p:nvSpPr>
        <p:spPr>
          <a:xfrm>
            <a:off x="5329690" y="3284601"/>
            <a:ext cx="1245900" cy="97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B4F3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7852428" y="1394420"/>
            <a:ext cx="26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AI로 자동화</a:t>
            </a:r>
            <a:endParaRPr sz="20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3" name="Google Shape;53;p6"/>
          <p:cNvGrpSpPr/>
          <p:nvPr/>
        </p:nvGrpSpPr>
        <p:grpSpPr>
          <a:xfrm>
            <a:off x="1025741" y="2735418"/>
            <a:ext cx="3860608" cy="2326457"/>
            <a:chOff x="1201725" y="2014650"/>
            <a:chExt cx="3586926" cy="1916514"/>
          </a:xfrm>
        </p:grpSpPr>
        <p:pic>
          <p:nvPicPr>
            <p:cNvPr id="54" name="Google Shape;54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01725" y="2014650"/>
              <a:ext cx="2497850" cy="1871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63666" y="2206194"/>
              <a:ext cx="1724984" cy="17249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" name="Google Shape;56;p6"/>
          <p:cNvGrpSpPr/>
          <p:nvPr/>
        </p:nvGrpSpPr>
        <p:grpSpPr>
          <a:xfrm>
            <a:off x="6823497" y="1242627"/>
            <a:ext cx="4432578" cy="5175552"/>
            <a:chOff x="6602550" y="1424289"/>
            <a:chExt cx="1857900" cy="1857900"/>
          </a:xfrm>
        </p:grpSpPr>
        <p:sp>
          <p:nvSpPr>
            <p:cNvPr id="57" name="Google Shape;57;p6"/>
            <p:cNvSpPr/>
            <p:nvPr/>
          </p:nvSpPr>
          <p:spPr>
            <a:xfrm>
              <a:off x="6602550" y="1424289"/>
              <a:ext cx="1857900" cy="1857900"/>
            </a:xfrm>
            <a:prstGeom prst="roundRect">
              <a:avLst>
                <a:gd name="adj" fmla="val 6497"/>
              </a:avLst>
            </a:prstGeom>
            <a:solidFill>
              <a:srgbClr val="7B4F3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 txBox="1"/>
            <p:nvPr/>
          </p:nvSpPr>
          <p:spPr>
            <a:xfrm>
              <a:off x="6740312" y="1466187"/>
              <a:ext cx="1617900" cy="1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AI를 이용하여 불편함 간소화</a:t>
              </a:r>
              <a:endParaRPr sz="2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59" name="Google Shape;59;p6"/>
          <p:cNvGrpSpPr/>
          <p:nvPr/>
        </p:nvGrpSpPr>
        <p:grpSpPr>
          <a:xfrm>
            <a:off x="1916601" y="3966950"/>
            <a:ext cx="1566500" cy="1566550"/>
            <a:chOff x="1552551" y="3986600"/>
            <a:chExt cx="1566500" cy="1566550"/>
          </a:xfrm>
        </p:grpSpPr>
        <p:pic>
          <p:nvPicPr>
            <p:cNvPr id="60" name="Google Shape;60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52551" y="3986600"/>
              <a:ext cx="1566500" cy="156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00725" y="4457200"/>
              <a:ext cx="785400" cy="785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6925" y="3427074"/>
            <a:ext cx="1327651" cy="13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1388" y="3343626"/>
            <a:ext cx="1877975" cy="17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9000" y="2355225"/>
            <a:ext cx="1975525" cy="832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/>
        </p:nvSpPr>
        <p:spPr>
          <a:xfrm>
            <a:off x="326021" y="213575"/>
            <a:ext cx="1975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전체 단계</a:t>
            </a:r>
            <a:endParaRPr/>
          </a:p>
        </p:txBody>
      </p:sp>
      <p:cxnSp>
        <p:nvCxnSpPr>
          <p:cNvPr id="70" name="Google Shape;70;p7"/>
          <p:cNvCxnSpPr/>
          <p:nvPr/>
        </p:nvCxnSpPr>
        <p:spPr>
          <a:xfrm>
            <a:off x="2265617" y="659902"/>
            <a:ext cx="8557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7"/>
          <p:cNvSpPr/>
          <p:nvPr/>
        </p:nvSpPr>
        <p:spPr>
          <a:xfrm rot="10800000" flipH="1">
            <a:off x="0" y="-17140"/>
            <a:ext cx="3483864" cy="6892290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" name="Google Shape;7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50" y="1438325"/>
            <a:ext cx="1702875" cy="17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724" y="2353251"/>
            <a:ext cx="1034801" cy="10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/>
          <p:nvPr/>
        </p:nvSpPr>
        <p:spPr>
          <a:xfrm>
            <a:off x="3132995" y="2227700"/>
            <a:ext cx="681900" cy="5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B4F3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5">
            <a:off x="4336325" y="2031157"/>
            <a:ext cx="876383" cy="864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7"/>
          <p:cNvGrpSpPr/>
          <p:nvPr/>
        </p:nvGrpSpPr>
        <p:grpSpPr>
          <a:xfrm>
            <a:off x="4965827" y="1639499"/>
            <a:ext cx="2106474" cy="2043651"/>
            <a:chOff x="4965827" y="1639499"/>
            <a:chExt cx="2106474" cy="2043651"/>
          </a:xfrm>
        </p:grpSpPr>
        <p:pic>
          <p:nvPicPr>
            <p:cNvPr id="77" name="Google Shape;77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7864078">
              <a:off x="5372593" y="1951260"/>
              <a:ext cx="1425153" cy="14201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65827" y="2380759"/>
              <a:ext cx="869444" cy="9000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7"/>
          <p:cNvSpPr/>
          <p:nvPr/>
        </p:nvSpPr>
        <p:spPr>
          <a:xfrm>
            <a:off x="7072295" y="2227700"/>
            <a:ext cx="681900" cy="5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B4F3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2600" y="1683601"/>
            <a:ext cx="1877975" cy="178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81;p7"/>
          <p:cNvGrpSpPr/>
          <p:nvPr/>
        </p:nvGrpSpPr>
        <p:grpSpPr>
          <a:xfrm>
            <a:off x="8166225" y="1395450"/>
            <a:ext cx="3597150" cy="1867075"/>
            <a:chOff x="8166225" y="1395450"/>
            <a:chExt cx="3597150" cy="1867075"/>
          </a:xfrm>
        </p:grpSpPr>
        <p:pic>
          <p:nvPicPr>
            <p:cNvPr id="82" name="Google Shape;82;p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166225" y="1395450"/>
              <a:ext cx="1975525" cy="832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7"/>
            <p:cNvPicPr preferRelativeResize="0"/>
            <p:nvPr/>
          </p:nvPicPr>
          <p:blipFill rotWithShape="1">
            <a:blip r:embed="rId9">
              <a:alphaModFix/>
            </a:blip>
            <a:srcRect t="9320" b="-9319"/>
            <a:stretch/>
          </p:blipFill>
          <p:spPr>
            <a:xfrm>
              <a:off x="8166225" y="2227700"/>
              <a:ext cx="3597150" cy="103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7"/>
            <p:cNvSpPr/>
            <p:nvPr/>
          </p:nvSpPr>
          <p:spPr>
            <a:xfrm>
              <a:off x="8660750" y="2540425"/>
              <a:ext cx="1181700" cy="3549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7"/>
          <p:cNvGrpSpPr/>
          <p:nvPr/>
        </p:nvGrpSpPr>
        <p:grpSpPr>
          <a:xfrm>
            <a:off x="6697540" y="4049683"/>
            <a:ext cx="1817212" cy="1555680"/>
            <a:chOff x="3132075" y="4451664"/>
            <a:chExt cx="1417150" cy="1341913"/>
          </a:xfrm>
        </p:grpSpPr>
        <p:pic>
          <p:nvPicPr>
            <p:cNvPr id="86" name="Google Shape;86;p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132075" y="4451664"/>
              <a:ext cx="1245900" cy="124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3742625" y="4986977"/>
              <a:ext cx="806600" cy="80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7"/>
          <p:cNvGrpSpPr/>
          <p:nvPr/>
        </p:nvGrpSpPr>
        <p:grpSpPr>
          <a:xfrm>
            <a:off x="2402400" y="4121125"/>
            <a:ext cx="2255400" cy="1181700"/>
            <a:chOff x="2402400" y="4121125"/>
            <a:chExt cx="2255400" cy="1181700"/>
          </a:xfrm>
        </p:grpSpPr>
        <p:pic>
          <p:nvPicPr>
            <p:cNvPr id="89" name="Google Shape;89;p7"/>
            <p:cNvPicPr preferRelativeResize="0"/>
            <p:nvPr/>
          </p:nvPicPr>
          <p:blipFill rotWithShape="1">
            <a:blip r:embed="rId12">
              <a:alphaModFix/>
            </a:blip>
            <a:srcRect b="-2501"/>
            <a:stretch/>
          </p:blipFill>
          <p:spPr>
            <a:xfrm>
              <a:off x="3584100" y="4202208"/>
              <a:ext cx="1073700" cy="1100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402400" y="4121125"/>
              <a:ext cx="1181700" cy="1181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7"/>
          <p:cNvSpPr/>
          <p:nvPr/>
        </p:nvSpPr>
        <p:spPr>
          <a:xfrm>
            <a:off x="5446133" y="4535013"/>
            <a:ext cx="681900" cy="58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B4F3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65613" y="3780951"/>
            <a:ext cx="2610987" cy="204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7350" y="-47450"/>
            <a:ext cx="7047798" cy="69528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8"/>
          <p:cNvSpPr/>
          <p:nvPr/>
        </p:nvSpPr>
        <p:spPr>
          <a:xfrm>
            <a:off x="3875313" y="3730171"/>
            <a:ext cx="8042700" cy="2886000"/>
          </a:xfrm>
          <a:prstGeom prst="rect">
            <a:avLst/>
          </a:prstGeom>
          <a:solidFill>
            <a:srgbClr val="7B4F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 rot="5400000" flipH="1">
            <a:off x="6453993" y="1152087"/>
            <a:ext cx="2887091" cy="8041005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 txBox="1"/>
          <p:nvPr/>
        </p:nvSpPr>
        <p:spPr>
          <a:xfrm>
            <a:off x="7000350" y="4796051"/>
            <a:ext cx="45048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개발 과정</a:t>
            </a:r>
            <a:endParaRPr sz="37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9"/>
          <p:cNvGrpSpPr/>
          <p:nvPr/>
        </p:nvGrpSpPr>
        <p:grpSpPr>
          <a:xfrm>
            <a:off x="326026" y="213575"/>
            <a:ext cx="10905046" cy="585000"/>
            <a:chOff x="-7104" y="442496"/>
            <a:chExt cx="8576521" cy="585000"/>
          </a:xfrm>
        </p:grpSpPr>
        <p:sp>
          <p:nvSpPr>
            <p:cNvPr id="106" name="Google Shape;106;p9"/>
            <p:cNvSpPr txBox="1"/>
            <p:nvPr/>
          </p:nvSpPr>
          <p:spPr>
            <a:xfrm>
              <a:off x="-7104" y="442496"/>
              <a:ext cx="1964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BF9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개발 과정</a:t>
              </a:r>
              <a:endParaRPr/>
            </a:p>
          </p:txBody>
        </p:sp>
        <p:cxnSp>
          <p:nvCxnSpPr>
            <p:cNvPr id="107" name="Google Shape;107;p9"/>
            <p:cNvCxnSpPr/>
            <p:nvPr/>
          </p:nvCxnSpPr>
          <p:spPr>
            <a:xfrm>
              <a:off x="1838917" y="842173"/>
              <a:ext cx="67305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8" name="Google Shape;108;p9"/>
          <p:cNvSpPr/>
          <p:nvPr/>
        </p:nvSpPr>
        <p:spPr>
          <a:xfrm rot="10800000" flipH="1">
            <a:off x="0" y="0"/>
            <a:ext cx="4241927" cy="6858000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두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9"/>
          <p:cNvGrpSpPr/>
          <p:nvPr/>
        </p:nvGrpSpPr>
        <p:grpSpPr>
          <a:xfrm>
            <a:off x="1519575" y="3062063"/>
            <a:ext cx="4838709" cy="3609975"/>
            <a:chOff x="1128075" y="2904463"/>
            <a:chExt cx="4838709" cy="3609975"/>
          </a:xfrm>
        </p:grpSpPr>
        <p:pic>
          <p:nvPicPr>
            <p:cNvPr id="110" name="Google Shape;11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8075" y="2904463"/>
              <a:ext cx="4838700" cy="3609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55125" y="2904474"/>
              <a:ext cx="1511659" cy="5313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7325" y="3062075"/>
            <a:ext cx="3177555" cy="3609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9"/>
          <p:cNvGrpSpPr/>
          <p:nvPr/>
        </p:nvGrpSpPr>
        <p:grpSpPr>
          <a:xfrm>
            <a:off x="1519575" y="689174"/>
            <a:ext cx="10334814" cy="2287824"/>
            <a:chOff x="1519575" y="689174"/>
            <a:chExt cx="10334814" cy="2287824"/>
          </a:xfrm>
        </p:grpSpPr>
        <p:grpSp>
          <p:nvGrpSpPr>
            <p:cNvPr id="114" name="Google Shape;114;p9"/>
            <p:cNvGrpSpPr/>
            <p:nvPr/>
          </p:nvGrpSpPr>
          <p:grpSpPr>
            <a:xfrm>
              <a:off x="1519575" y="1076914"/>
              <a:ext cx="10334814" cy="1900085"/>
              <a:chOff x="1519575" y="927014"/>
              <a:chExt cx="10334814" cy="1900085"/>
            </a:xfrm>
          </p:grpSpPr>
          <p:pic>
            <p:nvPicPr>
              <p:cNvPr id="115" name="Google Shape;115;p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519575" y="1151099"/>
                <a:ext cx="8517950" cy="167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736288" y="927014"/>
                <a:ext cx="6118102" cy="1853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7" name="Google Shape;117;p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5375" y="689174"/>
              <a:ext cx="1252725" cy="387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9"/>
          <p:cNvSpPr txBox="1"/>
          <p:nvPr/>
        </p:nvSpPr>
        <p:spPr>
          <a:xfrm>
            <a:off x="1519575" y="798575"/>
            <a:ext cx="3884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사진 훈련 및 레이블링 작업</a:t>
            </a: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"/>
          <p:cNvSpPr/>
          <p:nvPr/>
        </p:nvSpPr>
        <p:spPr>
          <a:xfrm rot="10800000" flipH="1">
            <a:off x="0" y="0"/>
            <a:ext cx="4241927" cy="6858000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0"/>
          <p:cNvGrpSpPr/>
          <p:nvPr/>
        </p:nvGrpSpPr>
        <p:grpSpPr>
          <a:xfrm>
            <a:off x="326021" y="213575"/>
            <a:ext cx="10637152" cy="585000"/>
            <a:chOff x="-7108" y="442496"/>
            <a:chExt cx="8365829" cy="585000"/>
          </a:xfrm>
        </p:grpSpPr>
        <p:sp>
          <p:nvSpPr>
            <p:cNvPr id="125" name="Google Shape;125;p10"/>
            <p:cNvSpPr txBox="1"/>
            <p:nvPr/>
          </p:nvSpPr>
          <p:spPr>
            <a:xfrm>
              <a:off x="-7108" y="442496"/>
              <a:ext cx="1553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BF9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개발 과정</a:t>
              </a:r>
              <a:endParaRPr/>
            </a:p>
          </p:txBody>
        </p:sp>
        <p:cxnSp>
          <p:nvCxnSpPr>
            <p:cNvPr id="126" name="Google Shape;126;p10"/>
            <p:cNvCxnSpPr/>
            <p:nvPr/>
          </p:nvCxnSpPr>
          <p:spPr>
            <a:xfrm>
              <a:off x="1628221" y="912548"/>
              <a:ext cx="67305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27" name="Google Shape;12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25" y="1634050"/>
            <a:ext cx="7047850" cy="35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276" y="1634050"/>
            <a:ext cx="4469926" cy="358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/>
          <p:nvPr/>
        </p:nvSpPr>
        <p:spPr>
          <a:xfrm rot="10800000" flipH="1">
            <a:off x="0" y="0"/>
            <a:ext cx="3725799" cy="6858000"/>
          </a:xfrm>
          <a:custGeom>
            <a:avLst/>
            <a:gdLst/>
            <a:ahLst/>
            <a:cxnLst/>
            <a:rect l="l" t="t" r="r" b="b"/>
            <a:pathLst>
              <a:path w="3225800" h="6858000" extrusionOk="0">
                <a:moveTo>
                  <a:pt x="0" y="0"/>
                </a:moveTo>
                <a:lnTo>
                  <a:pt x="3225800" y="0"/>
                </a:lnTo>
                <a:cubicBezTo>
                  <a:pt x="1047447" y="2010229"/>
                  <a:pt x="407610" y="3817258"/>
                  <a:pt x="0" y="68580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4F3B"/>
              </a:gs>
              <a:gs pos="100000">
                <a:srgbClr val="664130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688750" y="998650"/>
            <a:ext cx="10596900" cy="5179800"/>
          </a:xfrm>
          <a:prstGeom prst="roundRect">
            <a:avLst>
              <a:gd name="adj" fmla="val 6497"/>
            </a:avLst>
          </a:prstGeom>
          <a:solidFill>
            <a:srgbClr val="7B4F3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11"/>
          <p:cNvGrpSpPr/>
          <p:nvPr/>
        </p:nvGrpSpPr>
        <p:grpSpPr>
          <a:xfrm>
            <a:off x="326021" y="213575"/>
            <a:ext cx="10637152" cy="585000"/>
            <a:chOff x="-7108" y="442496"/>
            <a:chExt cx="8365829" cy="585000"/>
          </a:xfrm>
        </p:grpSpPr>
        <p:sp>
          <p:nvSpPr>
            <p:cNvPr id="136" name="Google Shape;136;p11"/>
            <p:cNvSpPr txBox="1"/>
            <p:nvPr/>
          </p:nvSpPr>
          <p:spPr>
            <a:xfrm>
              <a:off x="-7108" y="442496"/>
              <a:ext cx="15537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BF9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개발 과정</a:t>
              </a:r>
              <a:endParaRPr/>
            </a:p>
          </p:txBody>
        </p:sp>
        <p:cxnSp>
          <p:nvCxnSpPr>
            <p:cNvPr id="137" name="Google Shape;137;p11"/>
            <p:cNvCxnSpPr/>
            <p:nvPr/>
          </p:nvCxnSpPr>
          <p:spPr>
            <a:xfrm>
              <a:off x="1628221" y="912548"/>
              <a:ext cx="67305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8" name="Google Shape;13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887" y="2357625"/>
            <a:ext cx="787325" cy="78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1"/>
          <p:cNvGrpSpPr/>
          <p:nvPr/>
        </p:nvGrpSpPr>
        <p:grpSpPr>
          <a:xfrm>
            <a:off x="2980043" y="2982325"/>
            <a:ext cx="1742534" cy="1633687"/>
            <a:chOff x="3362323" y="3067825"/>
            <a:chExt cx="1722552" cy="1548225"/>
          </a:xfrm>
        </p:grpSpPr>
        <p:pic>
          <p:nvPicPr>
            <p:cNvPr id="140" name="Google Shape;140;p11"/>
            <p:cNvPicPr preferRelativeResize="0"/>
            <p:nvPr/>
          </p:nvPicPr>
          <p:blipFill rotWithShape="1">
            <a:blip r:embed="rId4">
              <a:alphaModFix/>
            </a:blip>
            <a:srcRect r="-27909" b="-23977"/>
            <a:stretch/>
          </p:blipFill>
          <p:spPr>
            <a:xfrm>
              <a:off x="3487625" y="3067825"/>
              <a:ext cx="1597251" cy="154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62323" y="3890499"/>
              <a:ext cx="625949" cy="6259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11"/>
          <p:cNvGrpSpPr/>
          <p:nvPr/>
        </p:nvGrpSpPr>
        <p:grpSpPr>
          <a:xfrm>
            <a:off x="7210325" y="2839950"/>
            <a:ext cx="1497201" cy="1676499"/>
            <a:chOff x="6833700" y="2839950"/>
            <a:chExt cx="1497201" cy="1676499"/>
          </a:xfrm>
        </p:grpSpPr>
        <p:pic>
          <p:nvPicPr>
            <p:cNvPr id="143" name="Google Shape;143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33700" y="2839950"/>
              <a:ext cx="1497201" cy="149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04948" y="3890499"/>
              <a:ext cx="625949" cy="6259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5" name="Google Shape;145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8063" y="2819700"/>
            <a:ext cx="1717000" cy="171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11"/>
          <p:cNvGrpSpPr/>
          <p:nvPr/>
        </p:nvGrpSpPr>
        <p:grpSpPr>
          <a:xfrm>
            <a:off x="1029925" y="2442775"/>
            <a:ext cx="9933250" cy="2381175"/>
            <a:chOff x="1029925" y="2442775"/>
            <a:chExt cx="9933250" cy="2381175"/>
          </a:xfrm>
        </p:grpSpPr>
        <p:pic>
          <p:nvPicPr>
            <p:cNvPr id="147" name="Google Shape;14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29925" y="2442775"/>
              <a:ext cx="3584425" cy="238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210325" y="2442775"/>
              <a:ext cx="3752850" cy="2381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Office PowerPoint</Application>
  <PresentationFormat>와이드스크린</PresentationFormat>
  <Paragraphs>36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Trebuchet MS</vt:lpstr>
      <vt:lpstr>Calibri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김민석</cp:lastModifiedBy>
  <cp:revision>2</cp:revision>
  <dcterms:modified xsi:type="dcterms:W3CDTF">2022-11-30T01:47:53Z</dcterms:modified>
</cp:coreProperties>
</file>